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1" r:id="rId4"/>
    <p:sldId id="40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4501952" y="4762927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670D58-3DD7-AE49-B457-9FAB81D54175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8A0DB20-046A-6845-9074-4FF4A436B29F}"/>
              </a:ext>
            </a:extLst>
          </p:cNvPr>
          <p:cNvSpPr txBox="1"/>
          <p:nvPr/>
        </p:nvSpPr>
        <p:spPr>
          <a:xfrm>
            <a:off x="4514972" y="356872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10976</TotalTime>
  <Words>171</Words>
  <Application>Microsoft Macintosh PowerPoint</Application>
  <PresentationFormat>Widescreen</PresentationFormat>
  <Paragraphs>63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72</cp:revision>
  <dcterms:created xsi:type="dcterms:W3CDTF">2020-03-24T11:24:38Z</dcterms:created>
  <dcterms:modified xsi:type="dcterms:W3CDTF">2020-04-15T12:38:35Z</dcterms:modified>
</cp:coreProperties>
</file>

<file path=docProps/thumbnail.jpeg>
</file>